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1.xml" ContentType="application/vnd.openxmlformats-officedocument.drawingml.diagramColors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62" r:id="rId4"/>
    <p:sldId id="263" r:id="rId5"/>
    <p:sldId id="258" r:id="rId6"/>
    <p:sldId id="269" r:id="rId7"/>
    <p:sldId id="264" r:id="rId8"/>
    <p:sldId id="268" r:id="rId9"/>
    <p:sldId id="267" r:id="rId10"/>
    <p:sldId id="265" r:id="rId11"/>
    <p:sldId id="266" r:id="rId12"/>
    <p:sldId id="270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MOKWANG\My%20Documents\ASME\DOB%20Meeting-Souel2012\april201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/>
              <a:t>Membership Status</a:t>
            </a:r>
          </a:p>
        </c:rich>
      </c:tx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explosion val="25"/>
          <c:dLbls>
            <c:dLbl>
              <c:idx val="0"/>
              <c:layout>
                <c:manualLayout>
                  <c:x val="-8.8197146562905407E-2"/>
                  <c:y val="-0.38663053297199634"/>
                </c:manualLayout>
              </c:layout>
              <c:tx>
                <c:rich>
                  <a:bodyPr/>
                  <a:lstStyle/>
                  <a:p>
                    <a:pPr>
                      <a:defRPr sz="1400"/>
                    </a:pPr>
                    <a:r>
                      <a:rPr lang="en-US" sz="1400" dirty="0" smtClean="0"/>
                      <a:t>Professional</a:t>
                    </a:r>
                    <a:endParaRPr lang="en-US" sz="1400" dirty="0"/>
                  </a:p>
                  <a:p>
                    <a:pPr>
                      <a:defRPr sz="1400"/>
                    </a:pPr>
                    <a:r>
                      <a:rPr lang="en-US" sz="1400" dirty="0"/>
                      <a:t> 59%</a:t>
                    </a:r>
                  </a:p>
                </c:rich>
              </c:tx>
              <c:spPr/>
              <c:dLblPos val="outEnd"/>
              <c:showLegendKey val="1"/>
              <c:showSerName val="1"/>
              <c:showPercent val="1"/>
            </c:dLbl>
            <c:dLbl>
              <c:idx val="1"/>
              <c:layout>
                <c:manualLayout>
                  <c:x val="0"/>
                  <c:y val="-0.1011743450767842"/>
                </c:manualLayout>
              </c:layout>
              <c:tx>
                <c:rich>
                  <a:bodyPr/>
                  <a:lstStyle/>
                  <a:p>
                    <a:pPr>
                      <a:defRPr sz="1400"/>
                    </a:pPr>
                    <a:r>
                      <a:rPr lang="en-US" sz="1400" dirty="0" smtClean="0"/>
                      <a:t>Student  </a:t>
                    </a:r>
                    <a:endParaRPr lang="en-US" sz="1400" dirty="0"/>
                  </a:p>
                  <a:p>
                    <a:pPr>
                      <a:defRPr sz="1400"/>
                    </a:pPr>
                    <a:r>
                      <a:rPr lang="en-US" sz="1400" dirty="0"/>
                      <a:t>41%</a:t>
                    </a:r>
                  </a:p>
                </c:rich>
              </c:tx>
              <c:spPr/>
              <c:dLblPos val="outEnd"/>
              <c:showLegendKey val="1"/>
              <c:showSerName val="1"/>
              <c:showPercent val="1"/>
            </c:dLbl>
            <c:dLblPos val="outEnd"/>
            <c:showLegendKey val="1"/>
            <c:showSerName val="1"/>
            <c:showPercent val="1"/>
          </c:dLbls>
          <c:val>
            <c:numRef>
              <c:f>'Roster 1 '!$AQ$5:$AQ$6</c:f>
              <c:numCache>
                <c:formatCode>General</c:formatCode>
                <c:ptCount val="2"/>
                <c:pt idx="0">
                  <c:v>116</c:v>
                </c:pt>
                <c:pt idx="1">
                  <c:v>79</c:v>
                </c:pt>
              </c:numCache>
            </c:numRef>
          </c:val>
        </c:ser>
        <c:dLbls>
          <c:showPercent val="1"/>
        </c:dLbls>
      </c:pie3DChart>
    </c:plotArea>
    <c:plotVisOnly val="1"/>
  </c:chart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78EAE7-4487-4F48-8C16-F9223EB117AA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C3D41FC-CBBA-4BA9-9D4B-800333ED9CAD}">
      <dgm:prSet phldrT="[Text]" custT="1"/>
      <dgm:spPr/>
      <dgm:t>
        <a:bodyPr/>
        <a:lstStyle/>
        <a:p>
          <a:r>
            <a:rPr lang="en-US" sz="1600" dirty="0" smtClean="0"/>
            <a:t>Chair</a:t>
          </a:r>
        </a:p>
        <a:p>
          <a:r>
            <a:rPr lang="en-US" sz="1600" dirty="0" smtClean="0"/>
            <a:t>Mokhtar Awang </a:t>
          </a:r>
          <a:endParaRPr lang="en-US" sz="1600" dirty="0"/>
        </a:p>
      </dgm:t>
    </dgm:pt>
    <dgm:pt modelId="{ADDC2A58-E108-4FF1-81E7-1D6BA6E1D8C6}" type="parTrans" cxnId="{E28715F5-543A-404E-B9AF-2ED4E25E1CFD}">
      <dgm:prSet/>
      <dgm:spPr/>
      <dgm:t>
        <a:bodyPr/>
        <a:lstStyle/>
        <a:p>
          <a:endParaRPr lang="en-US"/>
        </a:p>
      </dgm:t>
    </dgm:pt>
    <dgm:pt modelId="{B2C86FC0-4101-4199-9B7E-36590C2E96CC}" type="sibTrans" cxnId="{E28715F5-543A-404E-B9AF-2ED4E25E1CFD}">
      <dgm:prSet/>
      <dgm:spPr/>
      <dgm:t>
        <a:bodyPr/>
        <a:lstStyle/>
        <a:p>
          <a:endParaRPr lang="en-US"/>
        </a:p>
      </dgm:t>
    </dgm:pt>
    <dgm:pt modelId="{C4E24023-7782-42DE-8341-1A9EEAC01493}">
      <dgm:prSet phldrT="[Text]" custT="1"/>
      <dgm:spPr/>
      <dgm:t>
        <a:bodyPr/>
        <a:lstStyle/>
        <a:p>
          <a:r>
            <a:rPr lang="en-US" sz="1600" dirty="0" smtClean="0"/>
            <a:t>Vice Chair</a:t>
          </a:r>
        </a:p>
        <a:p>
          <a:r>
            <a:rPr lang="en-US" sz="1600" dirty="0" smtClean="0"/>
            <a:t>Srithar Rajoo </a:t>
          </a:r>
        </a:p>
        <a:p>
          <a:endParaRPr lang="en-US" sz="1600" dirty="0"/>
        </a:p>
      </dgm:t>
    </dgm:pt>
    <dgm:pt modelId="{E088A9E3-8A3A-43A0-A769-EF6287BEA029}" type="parTrans" cxnId="{CB7D340C-E2AE-4263-99F2-30DA81CA835A}">
      <dgm:prSet/>
      <dgm:spPr/>
      <dgm:t>
        <a:bodyPr/>
        <a:lstStyle/>
        <a:p>
          <a:endParaRPr lang="en-US"/>
        </a:p>
      </dgm:t>
    </dgm:pt>
    <dgm:pt modelId="{DCFA19CD-981A-4670-84E9-85F8C6D69EAD}" type="sibTrans" cxnId="{CB7D340C-E2AE-4263-99F2-30DA81CA835A}">
      <dgm:prSet/>
      <dgm:spPr/>
      <dgm:t>
        <a:bodyPr/>
        <a:lstStyle/>
        <a:p>
          <a:endParaRPr lang="en-US"/>
        </a:p>
      </dgm:t>
    </dgm:pt>
    <dgm:pt modelId="{91071329-36AC-461B-A281-2BFFCB658CF5}">
      <dgm:prSet phldrT="[Text]" custT="1"/>
      <dgm:spPr/>
      <dgm:t>
        <a:bodyPr/>
        <a:lstStyle/>
        <a:p>
          <a:r>
            <a:rPr lang="en-US" sz="1600" dirty="0" smtClean="0"/>
            <a:t>Treasurer</a:t>
          </a:r>
        </a:p>
        <a:p>
          <a:r>
            <a:rPr lang="en-US" sz="1600" dirty="0" smtClean="0"/>
            <a:t>Mohd Khairol Anuar Mohd Ariffin </a:t>
          </a:r>
        </a:p>
        <a:p>
          <a:endParaRPr lang="en-US" sz="1600" dirty="0"/>
        </a:p>
      </dgm:t>
    </dgm:pt>
    <dgm:pt modelId="{D679A345-9AEE-46FB-9EFD-1BE2D7B30382}" type="parTrans" cxnId="{01B513AE-7510-4125-B2F9-A11AFFB23692}">
      <dgm:prSet/>
      <dgm:spPr/>
      <dgm:t>
        <a:bodyPr/>
        <a:lstStyle/>
        <a:p>
          <a:endParaRPr lang="en-US"/>
        </a:p>
      </dgm:t>
    </dgm:pt>
    <dgm:pt modelId="{77832A96-5D55-43B6-A1FF-D8E516E51952}" type="sibTrans" cxnId="{01B513AE-7510-4125-B2F9-A11AFFB23692}">
      <dgm:prSet/>
      <dgm:spPr/>
      <dgm:t>
        <a:bodyPr/>
        <a:lstStyle/>
        <a:p>
          <a:endParaRPr lang="en-US"/>
        </a:p>
      </dgm:t>
    </dgm:pt>
    <dgm:pt modelId="{BEF60BB4-8255-4524-BDDD-F7025AA20FF3}">
      <dgm:prSet phldrT="[Text]" custT="1"/>
      <dgm:spPr/>
      <dgm:t>
        <a:bodyPr/>
        <a:lstStyle/>
        <a:p>
          <a:r>
            <a:rPr lang="en-US" sz="1600" dirty="0" smtClean="0"/>
            <a:t>Secretary</a:t>
          </a:r>
        </a:p>
        <a:p>
          <a:r>
            <a:rPr lang="en-US" sz="1600" dirty="0" smtClean="0"/>
            <a:t>Les Gray  </a:t>
          </a:r>
          <a:endParaRPr lang="en-US" sz="1600" dirty="0"/>
        </a:p>
      </dgm:t>
    </dgm:pt>
    <dgm:pt modelId="{841354EE-6538-45FE-AA2F-C0C6104D77F4}" type="parTrans" cxnId="{EF5AF5A9-11AE-4BE8-8473-9A23046BA6B7}">
      <dgm:prSet/>
      <dgm:spPr/>
      <dgm:t>
        <a:bodyPr/>
        <a:lstStyle/>
        <a:p>
          <a:endParaRPr lang="en-US"/>
        </a:p>
      </dgm:t>
    </dgm:pt>
    <dgm:pt modelId="{1595D674-D784-4832-BF02-2FAF060BC776}" type="sibTrans" cxnId="{EF5AF5A9-11AE-4BE8-8473-9A23046BA6B7}">
      <dgm:prSet/>
      <dgm:spPr/>
      <dgm:t>
        <a:bodyPr/>
        <a:lstStyle/>
        <a:p>
          <a:endParaRPr lang="en-US"/>
        </a:p>
      </dgm:t>
    </dgm:pt>
    <dgm:pt modelId="{DAE7ED97-3DB9-4067-A182-4CA9DEBFCA2E}" type="pres">
      <dgm:prSet presAssocID="{F478EAE7-4487-4F48-8C16-F9223EB117A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80A6D68F-5486-4AE6-A4EE-06F9203B9335}" type="pres">
      <dgm:prSet presAssocID="{1C3D41FC-CBBA-4BA9-9D4B-800333ED9CAD}" presName="hierRoot1" presStyleCnt="0">
        <dgm:presLayoutVars>
          <dgm:hierBranch val="init"/>
        </dgm:presLayoutVars>
      </dgm:prSet>
      <dgm:spPr/>
    </dgm:pt>
    <dgm:pt modelId="{CD2BC0F4-FB25-43FF-8575-4122151C0C9D}" type="pres">
      <dgm:prSet presAssocID="{1C3D41FC-CBBA-4BA9-9D4B-800333ED9CAD}" presName="rootComposite1" presStyleCnt="0"/>
      <dgm:spPr/>
    </dgm:pt>
    <dgm:pt modelId="{77562D33-5983-4FC5-B888-898FC1A64F70}" type="pres">
      <dgm:prSet presAssocID="{1C3D41FC-CBBA-4BA9-9D4B-800333ED9CAD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E55FF44-986C-4079-A418-A0989F4593EE}" type="pres">
      <dgm:prSet presAssocID="{1C3D41FC-CBBA-4BA9-9D4B-800333ED9CAD}" presName="rootConnector1" presStyleLbl="node1" presStyleIdx="0" presStyleCnt="0"/>
      <dgm:spPr/>
      <dgm:t>
        <a:bodyPr/>
        <a:lstStyle/>
        <a:p>
          <a:endParaRPr lang="en-US"/>
        </a:p>
      </dgm:t>
    </dgm:pt>
    <dgm:pt modelId="{729AD729-1FFC-4DA2-8737-58B7111D382F}" type="pres">
      <dgm:prSet presAssocID="{1C3D41FC-CBBA-4BA9-9D4B-800333ED9CAD}" presName="hierChild2" presStyleCnt="0"/>
      <dgm:spPr/>
    </dgm:pt>
    <dgm:pt modelId="{42FAFBAF-7902-4E5B-A2C0-25B0FB01C55D}" type="pres">
      <dgm:prSet presAssocID="{E088A9E3-8A3A-43A0-A769-EF6287BEA029}" presName="Name37" presStyleLbl="parChTrans1D2" presStyleIdx="0" presStyleCnt="3"/>
      <dgm:spPr/>
      <dgm:t>
        <a:bodyPr/>
        <a:lstStyle/>
        <a:p>
          <a:endParaRPr lang="en-US"/>
        </a:p>
      </dgm:t>
    </dgm:pt>
    <dgm:pt modelId="{85BD0749-2D66-482F-A804-C74B9CFC68C0}" type="pres">
      <dgm:prSet presAssocID="{C4E24023-7782-42DE-8341-1A9EEAC01493}" presName="hierRoot2" presStyleCnt="0">
        <dgm:presLayoutVars>
          <dgm:hierBranch val="init"/>
        </dgm:presLayoutVars>
      </dgm:prSet>
      <dgm:spPr/>
    </dgm:pt>
    <dgm:pt modelId="{50ABCD30-B372-4DCA-A045-FFB1736F1AB1}" type="pres">
      <dgm:prSet presAssocID="{C4E24023-7782-42DE-8341-1A9EEAC01493}" presName="rootComposite" presStyleCnt="0"/>
      <dgm:spPr/>
    </dgm:pt>
    <dgm:pt modelId="{910C603A-5111-4D56-93C4-71EC3782ED9F}" type="pres">
      <dgm:prSet presAssocID="{C4E24023-7782-42DE-8341-1A9EEAC01493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491AE28-32A7-4993-8D3A-310FBAF78F9E}" type="pres">
      <dgm:prSet presAssocID="{C4E24023-7782-42DE-8341-1A9EEAC01493}" presName="rootConnector" presStyleLbl="node2" presStyleIdx="0" presStyleCnt="3"/>
      <dgm:spPr/>
      <dgm:t>
        <a:bodyPr/>
        <a:lstStyle/>
        <a:p>
          <a:endParaRPr lang="en-US"/>
        </a:p>
      </dgm:t>
    </dgm:pt>
    <dgm:pt modelId="{02BCE816-2A1E-4FB7-AE9E-827786D0BCDB}" type="pres">
      <dgm:prSet presAssocID="{C4E24023-7782-42DE-8341-1A9EEAC01493}" presName="hierChild4" presStyleCnt="0"/>
      <dgm:spPr/>
    </dgm:pt>
    <dgm:pt modelId="{D328D4ED-6279-40B7-BC9B-4EBCD494B375}" type="pres">
      <dgm:prSet presAssocID="{C4E24023-7782-42DE-8341-1A9EEAC01493}" presName="hierChild5" presStyleCnt="0"/>
      <dgm:spPr/>
    </dgm:pt>
    <dgm:pt modelId="{22FF5029-CD3A-4429-9E0B-C6B93D6138F8}" type="pres">
      <dgm:prSet presAssocID="{D679A345-9AEE-46FB-9EFD-1BE2D7B30382}" presName="Name37" presStyleLbl="parChTrans1D2" presStyleIdx="1" presStyleCnt="3"/>
      <dgm:spPr/>
      <dgm:t>
        <a:bodyPr/>
        <a:lstStyle/>
        <a:p>
          <a:endParaRPr lang="en-US"/>
        </a:p>
      </dgm:t>
    </dgm:pt>
    <dgm:pt modelId="{A8666221-FC49-4247-B7BF-F34FC450343E}" type="pres">
      <dgm:prSet presAssocID="{91071329-36AC-461B-A281-2BFFCB658CF5}" presName="hierRoot2" presStyleCnt="0">
        <dgm:presLayoutVars>
          <dgm:hierBranch val="init"/>
        </dgm:presLayoutVars>
      </dgm:prSet>
      <dgm:spPr/>
    </dgm:pt>
    <dgm:pt modelId="{34119EF5-DFDF-4812-B840-3E4EAE68A1D8}" type="pres">
      <dgm:prSet presAssocID="{91071329-36AC-461B-A281-2BFFCB658CF5}" presName="rootComposite" presStyleCnt="0"/>
      <dgm:spPr/>
    </dgm:pt>
    <dgm:pt modelId="{9C95C21C-75A4-483B-B18B-D43D50CE2E36}" type="pres">
      <dgm:prSet presAssocID="{91071329-36AC-461B-A281-2BFFCB658CF5}" presName="rootText" presStyleLbl="node2" presStyleIdx="1" presStyleCnt="3" custScaleY="13733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5E3C16B-081D-4763-93D1-2B9A44E009CF}" type="pres">
      <dgm:prSet presAssocID="{91071329-36AC-461B-A281-2BFFCB658CF5}" presName="rootConnector" presStyleLbl="node2" presStyleIdx="1" presStyleCnt="3"/>
      <dgm:spPr/>
      <dgm:t>
        <a:bodyPr/>
        <a:lstStyle/>
        <a:p>
          <a:endParaRPr lang="en-US"/>
        </a:p>
      </dgm:t>
    </dgm:pt>
    <dgm:pt modelId="{98265613-1239-4832-A1D1-C730D1CD045D}" type="pres">
      <dgm:prSet presAssocID="{91071329-36AC-461B-A281-2BFFCB658CF5}" presName="hierChild4" presStyleCnt="0"/>
      <dgm:spPr/>
    </dgm:pt>
    <dgm:pt modelId="{0A4191D3-A57F-447F-9E90-BDEE400F0898}" type="pres">
      <dgm:prSet presAssocID="{91071329-36AC-461B-A281-2BFFCB658CF5}" presName="hierChild5" presStyleCnt="0"/>
      <dgm:spPr/>
    </dgm:pt>
    <dgm:pt modelId="{C6525E65-10C4-451D-B8ED-BB8940D408E9}" type="pres">
      <dgm:prSet presAssocID="{841354EE-6538-45FE-AA2F-C0C6104D77F4}" presName="Name37" presStyleLbl="parChTrans1D2" presStyleIdx="2" presStyleCnt="3"/>
      <dgm:spPr/>
      <dgm:t>
        <a:bodyPr/>
        <a:lstStyle/>
        <a:p>
          <a:endParaRPr lang="en-US"/>
        </a:p>
      </dgm:t>
    </dgm:pt>
    <dgm:pt modelId="{4571C64B-6DBD-4E5E-87B0-F7ADDCE3DF4B}" type="pres">
      <dgm:prSet presAssocID="{BEF60BB4-8255-4524-BDDD-F7025AA20FF3}" presName="hierRoot2" presStyleCnt="0">
        <dgm:presLayoutVars>
          <dgm:hierBranch val="init"/>
        </dgm:presLayoutVars>
      </dgm:prSet>
      <dgm:spPr/>
    </dgm:pt>
    <dgm:pt modelId="{0275E3C6-65C0-4640-BC8D-E188397F8601}" type="pres">
      <dgm:prSet presAssocID="{BEF60BB4-8255-4524-BDDD-F7025AA20FF3}" presName="rootComposite" presStyleCnt="0"/>
      <dgm:spPr/>
    </dgm:pt>
    <dgm:pt modelId="{B6503333-913A-43F8-B034-05316763A5C4}" type="pres">
      <dgm:prSet presAssocID="{BEF60BB4-8255-4524-BDDD-F7025AA20FF3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B1FD901-0A04-496D-9E4A-CC176A7E8693}" type="pres">
      <dgm:prSet presAssocID="{BEF60BB4-8255-4524-BDDD-F7025AA20FF3}" presName="rootConnector" presStyleLbl="node2" presStyleIdx="2" presStyleCnt="3"/>
      <dgm:spPr/>
      <dgm:t>
        <a:bodyPr/>
        <a:lstStyle/>
        <a:p>
          <a:endParaRPr lang="en-US"/>
        </a:p>
      </dgm:t>
    </dgm:pt>
    <dgm:pt modelId="{28703C7B-FCF8-4AF5-BC64-0919C6AF7650}" type="pres">
      <dgm:prSet presAssocID="{BEF60BB4-8255-4524-BDDD-F7025AA20FF3}" presName="hierChild4" presStyleCnt="0"/>
      <dgm:spPr/>
    </dgm:pt>
    <dgm:pt modelId="{B6136526-E63A-4F45-82C5-82B55A05E203}" type="pres">
      <dgm:prSet presAssocID="{BEF60BB4-8255-4524-BDDD-F7025AA20FF3}" presName="hierChild5" presStyleCnt="0"/>
      <dgm:spPr/>
    </dgm:pt>
    <dgm:pt modelId="{2C2BB01B-480F-4DAF-B509-D9B1DD9ECE82}" type="pres">
      <dgm:prSet presAssocID="{1C3D41FC-CBBA-4BA9-9D4B-800333ED9CAD}" presName="hierChild3" presStyleCnt="0"/>
      <dgm:spPr/>
    </dgm:pt>
  </dgm:ptLst>
  <dgm:cxnLst>
    <dgm:cxn modelId="{C67FC78F-3525-4CAB-9139-E6EC15ADB0FC}" type="presOf" srcId="{91071329-36AC-461B-A281-2BFFCB658CF5}" destId="{55E3C16B-081D-4763-93D1-2B9A44E009CF}" srcOrd="1" destOrd="0" presId="urn:microsoft.com/office/officeart/2005/8/layout/orgChart1"/>
    <dgm:cxn modelId="{CB7D340C-E2AE-4263-99F2-30DA81CA835A}" srcId="{1C3D41FC-CBBA-4BA9-9D4B-800333ED9CAD}" destId="{C4E24023-7782-42DE-8341-1A9EEAC01493}" srcOrd="0" destOrd="0" parTransId="{E088A9E3-8A3A-43A0-A769-EF6287BEA029}" sibTransId="{DCFA19CD-981A-4670-84E9-85F8C6D69EAD}"/>
    <dgm:cxn modelId="{B7EEB621-ACF1-4412-A3E7-5C636113159F}" type="presOf" srcId="{D679A345-9AEE-46FB-9EFD-1BE2D7B30382}" destId="{22FF5029-CD3A-4429-9E0B-C6B93D6138F8}" srcOrd="0" destOrd="0" presId="urn:microsoft.com/office/officeart/2005/8/layout/orgChart1"/>
    <dgm:cxn modelId="{7396C2D1-31B3-49FF-A076-1D487A96CC59}" type="presOf" srcId="{841354EE-6538-45FE-AA2F-C0C6104D77F4}" destId="{C6525E65-10C4-451D-B8ED-BB8940D408E9}" srcOrd="0" destOrd="0" presId="urn:microsoft.com/office/officeart/2005/8/layout/orgChart1"/>
    <dgm:cxn modelId="{4FB69957-6354-43E7-A975-7FDFD8BC8EED}" type="presOf" srcId="{1C3D41FC-CBBA-4BA9-9D4B-800333ED9CAD}" destId="{2E55FF44-986C-4079-A418-A0989F4593EE}" srcOrd="1" destOrd="0" presId="urn:microsoft.com/office/officeart/2005/8/layout/orgChart1"/>
    <dgm:cxn modelId="{ED107811-FA3A-4311-A783-ACEC41C651B0}" type="presOf" srcId="{BEF60BB4-8255-4524-BDDD-F7025AA20FF3}" destId="{EB1FD901-0A04-496D-9E4A-CC176A7E8693}" srcOrd="1" destOrd="0" presId="urn:microsoft.com/office/officeart/2005/8/layout/orgChart1"/>
    <dgm:cxn modelId="{977C3DA6-CA21-4C9B-A6E8-3A9D6DFC81AE}" type="presOf" srcId="{C4E24023-7782-42DE-8341-1A9EEAC01493}" destId="{9491AE28-32A7-4993-8D3A-310FBAF78F9E}" srcOrd="1" destOrd="0" presId="urn:microsoft.com/office/officeart/2005/8/layout/orgChart1"/>
    <dgm:cxn modelId="{1472D943-D374-4A6F-872D-43FBF4C5323E}" type="presOf" srcId="{E088A9E3-8A3A-43A0-A769-EF6287BEA029}" destId="{42FAFBAF-7902-4E5B-A2C0-25B0FB01C55D}" srcOrd="0" destOrd="0" presId="urn:microsoft.com/office/officeart/2005/8/layout/orgChart1"/>
    <dgm:cxn modelId="{76E6507B-74DB-442B-97A1-9FE0942E3351}" type="presOf" srcId="{F478EAE7-4487-4F48-8C16-F9223EB117AA}" destId="{DAE7ED97-3DB9-4067-A182-4CA9DEBFCA2E}" srcOrd="0" destOrd="0" presId="urn:microsoft.com/office/officeart/2005/8/layout/orgChart1"/>
    <dgm:cxn modelId="{E28715F5-543A-404E-B9AF-2ED4E25E1CFD}" srcId="{F478EAE7-4487-4F48-8C16-F9223EB117AA}" destId="{1C3D41FC-CBBA-4BA9-9D4B-800333ED9CAD}" srcOrd="0" destOrd="0" parTransId="{ADDC2A58-E108-4FF1-81E7-1D6BA6E1D8C6}" sibTransId="{B2C86FC0-4101-4199-9B7E-36590C2E96CC}"/>
    <dgm:cxn modelId="{EF5AF5A9-11AE-4BE8-8473-9A23046BA6B7}" srcId="{1C3D41FC-CBBA-4BA9-9D4B-800333ED9CAD}" destId="{BEF60BB4-8255-4524-BDDD-F7025AA20FF3}" srcOrd="2" destOrd="0" parTransId="{841354EE-6538-45FE-AA2F-C0C6104D77F4}" sibTransId="{1595D674-D784-4832-BF02-2FAF060BC776}"/>
    <dgm:cxn modelId="{01B513AE-7510-4125-B2F9-A11AFFB23692}" srcId="{1C3D41FC-CBBA-4BA9-9D4B-800333ED9CAD}" destId="{91071329-36AC-461B-A281-2BFFCB658CF5}" srcOrd="1" destOrd="0" parTransId="{D679A345-9AEE-46FB-9EFD-1BE2D7B30382}" sibTransId="{77832A96-5D55-43B6-A1FF-D8E516E51952}"/>
    <dgm:cxn modelId="{AF2CE6A7-BE73-4E13-BFB9-AB22A0B42025}" type="presOf" srcId="{91071329-36AC-461B-A281-2BFFCB658CF5}" destId="{9C95C21C-75A4-483B-B18B-D43D50CE2E36}" srcOrd="0" destOrd="0" presId="urn:microsoft.com/office/officeart/2005/8/layout/orgChart1"/>
    <dgm:cxn modelId="{D2035788-61E3-4DD5-833A-DDE33AED619F}" type="presOf" srcId="{BEF60BB4-8255-4524-BDDD-F7025AA20FF3}" destId="{B6503333-913A-43F8-B034-05316763A5C4}" srcOrd="0" destOrd="0" presId="urn:microsoft.com/office/officeart/2005/8/layout/orgChart1"/>
    <dgm:cxn modelId="{A3AF5A65-8FAD-4A7B-8D88-49B5989B0440}" type="presOf" srcId="{C4E24023-7782-42DE-8341-1A9EEAC01493}" destId="{910C603A-5111-4D56-93C4-71EC3782ED9F}" srcOrd="0" destOrd="0" presId="urn:microsoft.com/office/officeart/2005/8/layout/orgChart1"/>
    <dgm:cxn modelId="{8C0B0745-1D7A-4BC3-A418-78DB45CABB26}" type="presOf" srcId="{1C3D41FC-CBBA-4BA9-9D4B-800333ED9CAD}" destId="{77562D33-5983-4FC5-B888-898FC1A64F70}" srcOrd="0" destOrd="0" presId="urn:microsoft.com/office/officeart/2005/8/layout/orgChart1"/>
    <dgm:cxn modelId="{BABFE566-0BAA-4EDD-84B5-23F1D6BB21C4}" type="presParOf" srcId="{DAE7ED97-3DB9-4067-A182-4CA9DEBFCA2E}" destId="{80A6D68F-5486-4AE6-A4EE-06F9203B9335}" srcOrd="0" destOrd="0" presId="urn:microsoft.com/office/officeart/2005/8/layout/orgChart1"/>
    <dgm:cxn modelId="{A0FC533F-A892-4DBE-B194-E1B72C0CE879}" type="presParOf" srcId="{80A6D68F-5486-4AE6-A4EE-06F9203B9335}" destId="{CD2BC0F4-FB25-43FF-8575-4122151C0C9D}" srcOrd="0" destOrd="0" presId="urn:microsoft.com/office/officeart/2005/8/layout/orgChart1"/>
    <dgm:cxn modelId="{43869998-1687-47DE-938E-C9C92C4887B5}" type="presParOf" srcId="{CD2BC0F4-FB25-43FF-8575-4122151C0C9D}" destId="{77562D33-5983-4FC5-B888-898FC1A64F70}" srcOrd="0" destOrd="0" presId="urn:microsoft.com/office/officeart/2005/8/layout/orgChart1"/>
    <dgm:cxn modelId="{918507AF-1FBA-49CD-94F3-980C2176D636}" type="presParOf" srcId="{CD2BC0F4-FB25-43FF-8575-4122151C0C9D}" destId="{2E55FF44-986C-4079-A418-A0989F4593EE}" srcOrd="1" destOrd="0" presId="urn:microsoft.com/office/officeart/2005/8/layout/orgChart1"/>
    <dgm:cxn modelId="{6A46B181-7861-4EFF-A397-D05C05A8309C}" type="presParOf" srcId="{80A6D68F-5486-4AE6-A4EE-06F9203B9335}" destId="{729AD729-1FFC-4DA2-8737-58B7111D382F}" srcOrd="1" destOrd="0" presId="urn:microsoft.com/office/officeart/2005/8/layout/orgChart1"/>
    <dgm:cxn modelId="{1A785E44-420E-4F96-ADE2-5DF18A196A28}" type="presParOf" srcId="{729AD729-1FFC-4DA2-8737-58B7111D382F}" destId="{42FAFBAF-7902-4E5B-A2C0-25B0FB01C55D}" srcOrd="0" destOrd="0" presId="urn:microsoft.com/office/officeart/2005/8/layout/orgChart1"/>
    <dgm:cxn modelId="{5E124DFB-FC86-4368-B3CE-0563F7C3909E}" type="presParOf" srcId="{729AD729-1FFC-4DA2-8737-58B7111D382F}" destId="{85BD0749-2D66-482F-A804-C74B9CFC68C0}" srcOrd="1" destOrd="0" presId="urn:microsoft.com/office/officeart/2005/8/layout/orgChart1"/>
    <dgm:cxn modelId="{0F02058D-742A-4DF3-AD72-3593520EF199}" type="presParOf" srcId="{85BD0749-2D66-482F-A804-C74B9CFC68C0}" destId="{50ABCD30-B372-4DCA-A045-FFB1736F1AB1}" srcOrd="0" destOrd="0" presId="urn:microsoft.com/office/officeart/2005/8/layout/orgChart1"/>
    <dgm:cxn modelId="{FE9BA111-0C72-41F4-856D-A631C0EDD569}" type="presParOf" srcId="{50ABCD30-B372-4DCA-A045-FFB1736F1AB1}" destId="{910C603A-5111-4D56-93C4-71EC3782ED9F}" srcOrd="0" destOrd="0" presId="urn:microsoft.com/office/officeart/2005/8/layout/orgChart1"/>
    <dgm:cxn modelId="{DB90E96B-60AF-4A4D-AD60-2B6AA6599B46}" type="presParOf" srcId="{50ABCD30-B372-4DCA-A045-FFB1736F1AB1}" destId="{9491AE28-32A7-4993-8D3A-310FBAF78F9E}" srcOrd="1" destOrd="0" presId="urn:microsoft.com/office/officeart/2005/8/layout/orgChart1"/>
    <dgm:cxn modelId="{48223F54-DF4F-456D-A436-6235F0BA59FB}" type="presParOf" srcId="{85BD0749-2D66-482F-A804-C74B9CFC68C0}" destId="{02BCE816-2A1E-4FB7-AE9E-827786D0BCDB}" srcOrd="1" destOrd="0" presId="urn:microsoft.com/office/officeart/2005/8/layout/orgChart1"/>
    <dgm:cxn modelId="{4E505F14-5A28-4563-A54F-EA9DBF5A7949}" type="presParOf" srcId="{85BD0749-2D66-482F-A804-C74B9CFC68C0}" destId="{D328D4ED-6279-40B7-BC9B-4EBCD494B375}" srcOrd="2" destOrd="0" presId="urn:microsoft.com/office/officeart/2005/8/layout/orgChart1"/>
    <dgm:cxn modelId="{CEC94AB6-0410-4FF6-8095-38CD67210714}" type="presParOf" srcId="{729AD729-1FFC-4DA2-8737-58B7111D382F}" destId="{22FF5029-CD3A-4429-9E0B-C6B93D6138F8}" srcOrd="2" destOrd="0" presId="urn:microsoft.com/office/officeart/2005/8/layout/orgChart1"/>
    <dgm:cxn modelId="{82D6D3D0-0772-49A4-AEBE-FB0C7CF2F34C}" type="presParOf" srcId="{729AD729-1FFC-4DA2-8737-58B7111D382F}" destId="{A8666221-FC49-4247-B7BF-F34FC450343E}" srcOrd="3" destOrd="0" presId="urn:microsoft.com/office/officeart/2005/8/layout/orgChart1"/>
    <dgm:cxn modelId="{848F38D1-16A2-4ED0-8DB0-EC96179BA1E7}" type="presParOf" srcId="{A8666221-FC49-4247-B7BF-F34FC450343E}" destId="{34119EF5-DFDF-4812-B840-3E4EAE68A1D8}" srcOrd="0" destOrd="0" presId="urn:microsoft.com/office/officeart/2005/8/layout/orgChart1"/>
    <dgm:cxn modelId="{F62A8CA8-E2EF-40AE-80E7-C9AC7852AD7D}" type="presParOf" srcId="{34119EF5-DFDF-4812-B840-3E4EAE68A1D8}" destId="{9C95C21C-75A4-483B-B18B-D43D50CE2E36}" srcOrd="0" destOrd="0" presId="urn:microsoft.com/office/officeart/2005/8/layout/orgChart1"/>
    <dgm:cxn modelId="{DDE59EFA-A89C-4AA4-9BCD-E864F3C72571}" type="presParOf" srcId="{34119EF5-DFDF-4812-B840-3E4EAE68A1D8}" destId="{55E3C16B-081D-4763-93D1-2B9A44E009CF}" srcOrd="1" destOrd="0" presId="urn:microsoft.com/office/officeart/2005/8/layout/orgChart1"/>
    <dgm:cxn modelId="{5646BD7B-2984-4E74-8396-7797C8A06AD5}" type="presParOf" srcId="{A8666221-FC49-4247-B7BF-F34FC450343E}" destId="{98265613-1239-4832-A1D1-C730D1CD045D}" srcOrd="1" destOrd="0" presId="urn:microsoft.com/office/officeart/2005/8/layout/orgChart1"/>
    <dgm:cxn modelId="{509E1BBA-0B1B-42A2-B681-36FB11221F77}" type="presParOf" srcId="{A8666221-FC49-4247-B7BF-F34FC450343E}" destId="{0A4191D3-A57F-447F-9E90-BDEE400F0898}" srcOrd="2" destOrd="0" presId="urn:microsoft.com/office/officeart/2005/8/layout/orgChart1"/>
    <dgm:cxn modelId="{CB181A3B-07C7-4B7F-8122-FF9ACAA64DB5}" type="presParOf" srcId="{729AD729-1FFC-4DA2-8737-58B7111D382F}" destId="{C6525E65-10C4-451D-B8ED-BB8940D408E9}" srcOrd="4" destOrd="0" presId="urn:microsoft.com/office/officeart/2005/8/layout/orgChart1"/>
    <dgm:cxn modelId="{9BD99A66-9277-40FE-B678-572270B725C4}" type="presParOf" srcId="{729AD729-1FFC-4DA2-8737-58B7111D382F}" destId="{4571C64B-6DBD-4E5E-87B0-F7ADDCE3DF4B}" srcOrd="5" destOrd="0" presId="urn:microsoft.com/office/officeart/2005/8/layout/orgChart1"/>
    <dgm:cxn modelId="{5CB92D24-2C01-4900-B394-7082F3F47AED}" type="presParOf" srcId="{4571C64B-6DBD-4E5E-87B0-F7ADDCE3DF4B}" destId="{0275E3C6-65C0-4640-BC8D-E188397F8601}" srcOrd="0" destOrd="0" presId="urn:microsoft.com/office/officeart/2005/8/layout/orgChart1"/>
    <dgm:cxn modelId="{FBD61EE7-F052-4BEC-BBEC-AF2170DD37A7}" type="presParOf" srcId="{0275E3C6-65C0-4640-BC8D-E188397F8601}" destId="{B6503333-913A-43F8-B034-05316763A5C4}" srcOrd="0" destOrd="0" presId="urn:microsoft.com/office/officeart/2005/8/layout/orgChart1"/>
    <dgm:cxn modelId="{3951190F-ED7B-4DBB-9BE2-9A3A5678914E}" type="presParOf" srcId="{0275E3C6-65C0-4640-BC8D-E188397F8601}" destId="{EB1FD901-0A04-496D-9E4A-CC176A7E8693}" srcOrd="1" destOrd="0" presId="urn:microsoft.com/office/officeart/2005/8/layout/orgChart1"/>
    <dgm:cxn modelId="{9E534620-D7E0-4191-85C6-158A3B4A2FDE}" type="presParOf" srcId="{4571C64B-6DBD-4E5E-87B0-F7ADDCE3DF4B}" destId="{28703C7B-FCF8-4AF5-BC64-0919C6AF7650}" srcOrd="1" destOrd="0" presId="urn:microsoft.com/office/officeart/2005/8/layout/orgChart1"/>
    <dgm:cxn modelId="{C960E7D9-9642-43C4-8692-A81203C1818E}" type="presParOf" srcId="{4571C64B-6DBD-4E5E-87B0-F7ADDCE3DF4B}" destId="{B6136526-E63A-4F45-82C5-82B55A05E203}" srcOrd="2" destOrd="0" presId="urn:microsoft.com/office/officeart/2005/8/layout/orgChart1"/>
    <dgm:cxn modelId="{56AC0C22-1F1B-4470-8824-28E5B23C60BC}" type="presParOf" srcId="{80A6D68F-5486-4AE6-A4EE-06F9203B9335}" destId="{2C2BB01B-480F-4DAF-B509-D9B1DD9ECE82}" srcOrd="2" destOrd="0" presId="urn:microsoft.com/office/officeart/2005/8/layout/orgChart1"/>
  </dgm:cxnLst>
  <dgm:bg>
    <a:noFill/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6525E65-10C4-451D-B8ED-BB8940D408E9}">
      <dsp:nvSpPr>
        <dsp:cNvPr id="0" name=""/>
        <dsp:cNvSpPr/>
      </dsp:nvSpPr>
      <dsp:spPr>
        <a:xfrm>
          <a:off x="3048000" y="1678506"/>
          <a:ext cx="2156482" cy="3742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7132"/>
              </a:lnTo>
              <a:lnTo>
                <a:pt x="2156482" y="187132"/>
              </a:lnTo>
              <a:lnTo>
                <a:pt x="2156482" y="37426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FF5029-CD3A-4429-9E0B-C6B93D6138F8}">
      <dsp:nvSpPr>
        <dsp:cNvPr id="0" name=""/>
        <dsp:cNvSpPr/>
      </dsp:nvSpPr>
      <dsp:spPr>
        <a:xfrm>
          <a:off x="3002280" y="1678506"/>
          <a:ext cx="91440" cy="37426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426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FAFBAF-7902-4E5B-A2C0-25B0FB01C55D}">
      <dsp:nvSpPr>
        <dsp:cNvPr id="0" name=""/>
        <dsp:cNvSpPr/>
      </dsp:nvSpPr>
      <dsp:spPr>
        <a:xfrm>
          <a:off x="891517" y="1678506"/>
          <a:ext cx="2156482" cy="374265"/>
        </a:xfrm>
        <a:custGeom>
          <a:avLst/>
          <a:gdLst/>
          <a:ahLst/>
          <a:cxnLst/>
          <a:rect l="0" t="0" r="0" b="0"/>
          <a:pathLst>
            <a:path>
              <a:moveTo>
                <a:pt x="2156482" y="0"/>
              </a:moveTo>
              <a:lnTo>
                <a:pt x="2156482" y="187132"/>
              </a:lnTo>
              <a:lnTo>
                <a:pt x="0" y="187132"/>
              </a:lnTo>
              <a:lnTo>
                <a:pt x="0" y="37426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562D33-5983-4FC5-B888-898FC1A64F70}">
      <dsp:nvSpPr>
        <dsp:cNvPr id="0" name=""/>
        <dsp:cNvSpPr/>
      </dsp:nvSpPr>
      <dsp:spPr>
        <a:xfrm>
          <a:off x="2156891" y="787397"/>
          <a:ext cx="1782216" cy="8911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Chair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Mokhtar Awang </a:t>
          </a:r>
          <a:endParaRPr lang="en-US" sz="1600" kern="1200" dirty="0"/>
        </a:p>
      </dsp:txBody>
      <dsp:txXfrm>
        <a:off x="2156891" y="787397"/>
        <a:ext cx="1782216" cy="891108"/>
      </dsp:txXfrm>
    </dsp:sp>
    <dsp:sp modelId="{910C603A-5111-4D56-93C4-71EC3782ED9F}">
      <dsp:nvSpPr>
        <dsp:cNvPr id="0" name=""/>
        <dsp:cNvSpPr/>
      </dsp:nvSpPr>
      <dsp:spPr>
        <a:xfrm>
          <a:off x="409" y="2052771"/>
          <a:ext cx="1782216" cy="8911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Vice Chair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Srithar Rajoo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/>
        </a:p>
      </dsp:txBody>
      <dsp:txXfrm>
        <a:off x="409" y="2052771"/>
        <a:ext cx="1782216" cy="891108"/>
      </dsp:txXfrm>
    </dsp:sp>
    <dsp:sp modelId="{9C95C21C-75A4-483B-B18B-D43D50CE2E36}">
      <dsp:nvSpPr>
        <dsp:cNvPr id="0" name=""/>
        <dsp:cNvSpPr/>
      </dsp:nvSpPr>
      <dsp:spPr>
        <a:xfrm>
          <a:off x="2156891" y="2052771"/>
          <a:ext cx="1782216" cy="122383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Treasurer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Mohd Khairol Anuar Mohd Ariffin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/>
        </a:p>
      </dsp:txBody>
      <dsp:txXfrm>
        <a:off x="2156891" y="2052771"/>
        <a:ext cx="1782216" cy="1223830"/>
      </dsp:txXfrm>
    </dsp:sp>
    <dsp:sp modelId="{B6503333-913A-43F8-B034-05316763A5C4}">
      <dsp:nvSpPr>
        <dsp:cNvPr id="0" name=""/>
        <dsp:cNvSpPr/>
      </dsp:nvSpPr>
      <dsp:spPr>
        <a:xfrm>
          <a:off x="4313373" y="2052771"/>
          <a:ext cx="1782216" cy="8911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Secretary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Les Gray  </a:t>
          </a:r>
          <a:endParaRPr lang="en-US" sz="1600" kern="1200" dirty="0"/>
        </a:p>
      </dsp:txBody>
      <dsp:txXfrm>
        <a:off x="4313373" y="2052771"/>
        <a:ext cx="1782216" cy="8911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BEAEC8-0839-4626-A748-269056840E44}" type="datetimeFigureOut">
              <a:rPr lang="en-US" smtClean="0"/>
              <a:pPr/>
              <a:t>4/21/2012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748A1D-7423-4880-9B2A-F6A77E00D72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48A1D-7423-4880-9B2A-F6A77E00D725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DDF99-9EEE-49D3-96CA-A209EB2B60A2}" type="datetimeFigureOut">
              <a:rPr lang="en-US" smtClean="0"/>
              <a:pPr/>
              <a:t>4/21/2012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9417C-11DB-4964-90E5-B1E1B6DD8F4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SECTION-MALAYSIA-blu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971800" y="299631"/>
            <a:ext cx="3200400" cy="234596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DDF99-9EEE-49D3-96CA-A209EB2B60A2}" type="datetimeFigureOut">
              <a:rPr lang="en-US" smtClean="0"/>
              <a:pPr/>
              <a:t>4/21/2012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9417C-11DB-4964-90E5-B1E1B6DD8F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DDF99-9EEE-49D3-96CA-A209EB2B60A2}" type="datetimeFigureOut">
              <a:rPr lang="en-US" smtClean="0"/>
              <a:pPr/>
              <a:t>4/21/2012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9417C-11DB-4964-90E5-B1E1B6DD8F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DDF99-9EEE-49D3-96CA-A209EB2B60A2}" type="datetimeFigureOut">
              <a:rPr lang="en-US" smtClean="0"/>
              <a:pPr/>
              <a:t>4/21/2012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9417C-11DB-4964-90E5-B1E1B6DD8F4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SECTION-MALAYSIA-blu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766304" y="36576"/>
            <a:ext cx="1301496" cy="95402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DDF99-9EEE-49D3-96CA-A209EB2B60A2}" type="datetimeFigureOut">
              <a:rPr lang="en-US" smtClean="0"/>
              <a:pPr/>
              <a:t>4/21/2012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9417C-11DB-4964-90E5-B1E1B6DD8F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DDF99-9EEE-49D3-96CA-A209EB2B60A2}" type="datetimeFigureOut">
              <a:rPr lang="en-US" smtClean="0"/>
              <a:pPr/>
              <a:t>4/21/2012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9417C-11DB-4964-90E5-B1E1B6DD8F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DDF99-9EEE-49D3-96CA-A209EB2B60A2}" type="datetimeFigureOut">
              <a:rPr lang="en-US" smtClean="0"/>
              <a:pPr/>
              <a:t>4/21/2012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9417C-11DB-4964-90E5-B1E1B6DD8F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DDF99-9EEE-49D3-96CA-A209EB2B60A2}" type="datetimeFigureOut">
              <a:rPr lang="en-US" smtClean="0"/>
              <a:pPr/>
              <a:t>4/21/2012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9417C-11DB-4964-90E5-B1E1B6DD8F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DDF99-9EEE-49D3-96CA-A209EB2B60A2}" type="datetimeFigureOut">
              <a:rPr lang="en-US" smtClean="0"/>
              <a:pPr/>
              <a:t>4/21/2012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9417C-11DB-4964-90E5-B1E1B6DD8F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DDF99-9EEE-49D3-96CA-A209EB2B60A2}" type="datetimeFigureOut">
              <a:rPr lang="en-US" smtClean="0"/>
              <a:pPr/>
              <a:t>4/21/2012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9417C-11DB-4964-90E5-B1E1B6DD8F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DDF99-9EEE-49D3-96CA-A209EB2B60A2}" type="datetimeFigureOut">
              <a:rPr lang="en-US" smtClean="0"/>
              <a:pPr/>
              <a:t>4/21/2012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9417C-11DB-4964-90E5-B1E1B6DD8F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FDDF99-9EEE-49D3-96CA-A209EB2B60A2}" type="datetimeFigureOut">
              <a:rPr lang="en-US" smtClean="0"/>
              <a:pPr/>
              <a:t>4/21/2012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F9417C-11DB-4964-90E5-B1E1B6DD8F4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google.com.my/imgres?imgurl=http://3.bp.blogspot.com/-9UXgxLiQ27w/T32vuRN4jCI/AAAAAAAAATk/10jhQWOMDbU/s1600/thank-you-note.jpg&amp;imgrefurl=http://mommakeupmin.blogspot.com/2012/04/just-little-thank-you.html&amp;usg=__3HjaHGTjI-37x2MSm2zFgXABsrc=&amp;h=317&amp;w=379&amp;sz=91&amp;hl=en&amp;start=11&amp;sig2=8JqGl2fYQ3lNnKZIYvF4EA&amp;zoom=1&amp;tbnid=4nIeqTS1GsbTqM:&amp;tbnh=103&amp;tbnw=123&amp;ei=PJiPT7bRJ5CnrAeX5fX8BA&amp;prev=/search?q=thank+you&amp;um=1&amp;hl=en&amp;sa=N&amp;gbv=2&amp;tbm=isch&amp;um=1&amp;itbs=1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.my/imgres?imgurl=http://web1.fkm.utm.my/UserFiles/image/lecturer/jauto%20lec/2011%20lecturer/9036%20srithar%20rajoo.jpeg&amp;imgrefurl=http://web1.fkm.utm.my/?id=staff_sr&amp;pid=718&amp;usg=__k6R0G3lYO7wtBusucjOfySQ-qAQ=&amp;h=640&amp;w=480&amp;sz=30&amp;hl=en&amp;start=1&amp;sig2=ZPhh7-bSg22nWCuKqZNo2A&amp;zoom=1&amp;tbnid=54xymc9-Bh9ddM:&amp;tbnh=137&amp;tbnw=103&amp;ei=BZSPT8KkG8G8rAebxvSGBQ&amp;prev=/search?q=srithar+rajoo&amp;hl=en&amp;gbv=2&amp;tbm=isch&amp;itbs=1" TargetMode="External"/><Relationship Id="rId13" Type="http://schemas.openxmlformats.org/officeDocument/2006/relationships/image" Target="../media/image5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hyperlink" Target="http://www.google.com.my/imgres?imgurl=http://acex-conference.com/images/ss1_photo2.jpg&amp;imgrefurl=http://acex-conference.com/ss1.html&amp;usg=___ilkW_7X0-4rCIZT9bHZUqhtTxs=&amp;h=208&amp;w=202&amp;sz=15&amp;hl=en&amp;start=15&amp;sig2=yhDY1zEjeQQYftHkfN1kWg&amp;zoom=1&amp;tbnid=WfqANOUrSVZ0sM:&amp;tbnh=105&amp;tbnw=102&amp;ei=jZSPT9mqLoPZrQeOhMiVBQ&amp;prev=/search?q=mokhtar+awang&amp;hl=en&amp;gbv=2&amp;tbm=isch&amp;itbs=1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4.jpeg"/><Relationship Id="rId5" Type="http://schemas.openxmlformats.org/officeDocument/2006/relationships/diagramQuickStyle" Target="../diagrams/quickStyle1.xml"/><Relationship Id="rId10" Type="http://schemas.openxmlformats.org/officeDocument/2006/relationships/hyperlink" Target="http://www.google.com.my/imgres?imgurl=http://www.eng.upm.edu.my/html/files/mechanical/KHAIROL.jpg&amp;imgrefurl=http://www.eng.upm.edu.my/html/en/quick-facts-mechanical&amp;usg=__JxZhYBpFinZYwY1arak6wKFV0jk=&amp;h=188&amp;w=150&amp;sz=5&amp;hl=en&amp;start=2&amp;sig2=7L-mlXr-99HzBY3KqNO6yw&amp;zoom=1&amp;tbnid=gR6K-dx5Mm3k8M:&amp;tbnh=102&amp;tbnw=81&amp;ei=UpSPT6bxKcLyrQfA9cDzBA&amp;prev=/search?q=khairol+anuar+ariffin&amp;hl=en&amp;gbv=2&amp;tbm=isch&amp;itbs=1" TargetMode="External"/><Relationship Id="rId4" Type="http://schemas.openxmlformats.org/officeDocument/2006/relationships/diagramLayout" Target="../diagrams/layout1.xml"/><Relationship Id="rId9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2667000"/>
            <a:ext cx="8534400" cy="3962400"/>
          </a:xfrm>
        </p:spPr>
        <p:txBody>
          <a:bodyPr>
            <a:no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3200" baseline="30000" dirty="0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Asia Pacific District Operating Board Meeting</a:t>
            </a:r>
            <a:br>
              <a:rPr lang="en-US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Seoul, South Korea</a:t>
            </a:r>
            <a:br>
              <a:rPr lang="en-US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April 21 - 22, 2012</a:t>
            </a:r>
            <a:br>
              <a:rPr lang="en-US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Mokhtar Awang, PhD</a:t>
            </a:r>
            <a:br>
              <a:rPr lang="en-US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Section Chair</a:t>
            </a:r>
            <a:br>
              <a:rPr lang="en-US" sz="3200" dirty="0" smtClean="0">
                <a:latin typeface="Times New Roman" pitchFamily="18" charset="0"/>
                <a:cs typeface="Times New Roman" pitchFamily="18" charset="0"/>
              </a:rPr>
            </a:b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Field Trip - YTL</a:t>
            </a:r>
            <a:endParaRPr lang="en-US" dirty="0"/>
          </a:p>
        </p:txBody>
      </p:sp>
      <p:pic>
        <p:nvPicPr>
          <p:cNvPr id="23554" name="Picture 2" descr="http://a7.sphotos.ak.fbcdn.net/hphotos-ak-ash3/529808_431141403579433_100000507303128_1650766_1357725261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3429000"/>
            <a:ext cx="4724400" cy="3124993"/>
          </a:xfrm>
          <a:prstGeom prst="rect">
            <a:avLst/>
          </a:prstGeom>
          <a:noFill/>
        </p:spPr>
      </p:pic>
      <p:pic>
        <p:nvPicPr>
          <p:cNvPr id="23558" name="Picture 6" descr="http://a2.sphotos.ak.fbcdn.net/hphotos-ak-ash3/534864_326493340739443_100001363386386_778049_1533968284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524000"/>
            <a:ext cx="3556000" cy="2667000"/>
          </a:xfrm>
          <a:prstGeom prst="rect">
            <a:avLst/>
          </a:prstGeom>
          <a:noFill/>
        </p:spPr>
      </p:pic>
      <p:pic>
        <p:nvPicPr>
          <p:cNvPr id="23560" name="Picture 8" descr="http://a7.sphotos.ak.fbcdn.net/hphotos-ak-ash3/555283_326491620739615_100001363386386_778047_1146756997_n.jpg"/>
          <p:cNvPicPr>
            <a:picLocks noChangeAspect="1" noChangeArrowheads="1"/>
          </p:cNvPicPr>
          <p:nvPr/>
        </p:nvPicPr>
        <p:blipFill>
          <a:blip r:embed="rId4" cstate="print"/>
          <a:srcRect l="15283" r="7702" b="23105"/>
          <a:stretch>
            <a:fillRect/>
          </a:stretch>
        </p:blipFill>
        <p:spPr bwMode="auto">
          <a:xfrm>
            <a:off x="457200" y="4343400"/>
            <a:ext cx="3048000" cy="228242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876800" y="1676400"/>
            <a:ext cx="3048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April, 5 2012</a:t>
            </a:r>
          </a:p>
          <a:p>
            <a:r>
              <a:rPr lang="en-US" sz="2800" dirty="0" smtClean="0"/>
              <a:t>Participated by 18 members</a:t>
            </a:r>
            <a:endParaRPr lang="en-US" sz="2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Smart </a:t>
            </a:r>
            <a:r>
              <a:rPr lang="en-US" dirty="0" err="1" smtClean="0"/>
              <a:t>UTPians</a:t>
            </a:r>
            <a:r>
              <a:rPr lang="en-US" dirty="0" smtClean="0"/>
              <a:t> </a:t>
            </a:r>
            <a:r>
              <a:rPr lang="en-US" dirty="0" err="1" smtClean="0"/>
              <a:t>Competion</a:t>
            </a:r>
            <a:endParaRPr lang="en-US" dirty="0"/>
          </a:p>
        </p:txBody>
      </p:sp>
      <p:pic>
        <p:nvPicPr>
          <p:cNvPr id="24578" name="Picture 2" descr="http://a5.sphotos.ak.fbcdn.net/hphotos-ak-ash3/579473_335455109843266_100001363386386_798660_1361790312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1395046"/>
            <a:ext cx="3810000" cy="53867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http://t2.gstatic.com/images?q=tbn:ANd9GcSogH8kyQGQYsgDE0FdNA_bIBAIVVqGj2P5JKXtAPNk8HOnIV_tv6Lyl8o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2057400"/>
            <a:ext cx="3581400" cy="29990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r>
              <a:rPr lang="en-US" dirty="0" smtClean="0"/>
              <a:t>Since April 2010</a:t>
            </a:r>
          </a:p>
        </p:txBody>
      </p:sp>
      <p:pic>
        <p:nvPicPr>
          <p:cNvPr id="4" name="Picture 3" descr="imagesCAGE9F7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2514600"/>
            <a:ext cx="6324600" cy="33707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/>
              <a:t>Chronology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816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April 2010 – Invitation by Ilic Vojislav to be the ASME correspondent for Malaysia</a:t>
            </a:r>
          </a:p>
          <a:p>
            <a:r>
              <a:rPr lang="en-US" dirty="0" smtClean="0"/>
              <a:t>August 2010 - Attended ASME Singapore section 25</a:t>
            </a:r>
            <a:r>
              <a:rPr lang="en-US" baseline="30000" dirty="0" smtClean="0"/>
              <a:t>th</a:t>
            </a:r>
            <a:r>
              <a:rPr lang="en-US" dirty="0" smtClean="0"/>
              <a:t> anniversary dinner – Met Vic and Singaporeans members</a:t>
            </a:r>
          </a:p>
          <a:p>
            <a:r>
              <a:rPr lang="en-US" dirty="0" smtClean="0"/>
              <a:t>Late October 2010 – start the petition</a:t>
            </a:r>
          </a:p>
          <a:p>
            <a:r>
              <a:rPr lang="en-US" dirty="0" smtClean="0"/>
              <a:t>Jan 2011 – Attended dinner gathering with Bob Simmons, ASME President in NTU, Singapore</a:t>
            </a:r>
          </a:p>
          <a:p>
            <a:r>
              <a:rPr lang="en-US" dirty="0" smtClean="0"/>
              <a:t>March 2011 – Attended LTC in Dallas</a:t>
            </a:r>
          </a:p>
          <a:p>
            <a:r>
              <a:rPr lang="en-US" dirty="0" smtClean="0"/>
              <a:t>Mid March 2011 – submitted petition forms and request for logo</a:t>
            </a:r>
          </a:p>
          <a:p>
            <a:r>
              <a:rPr lang="en-US" dirty="0" smtClean="0"/>
              <a:t>End March 2011 – received the logo</a:t>
            </a:r>
          </a:p>
          <a:p>
            <a:r>
              <a:rPr lang="en-US" dirty="0" smtClean="0"/>
              <a:t>April 23- 24, 2011: District Operating Board Meeting, KL</a:t>
            </a:r>
          </a:p>
          <a:p>
            <a:r>
              <a:rPr lang="en-US" dirty="0" smtClean="0"/>
              <a:t>July 22, 2011: First </a:t>
            </a:r>
            <a:r>
              <a:rPr lang="en-US" dirty="0" err="1" smtClean="0"/>
              <a:t>Exco</a:t>
            </a:r>
            <a:r>
              <a:rPr lang="en-US" dirty="0" smtClean="0"/>
              <a:t> meeting</a:t>
            </a:r>
          </a:p>
          <a:p>
            <a:r>
              <a:rPr lang="en-US" dirty="0" smtClean="0"/>
              <a:t>September 9, 2011: 2</a:t>
            </a:r>
            <a:r>
              <a:rPr lang="en-US" baseline="30000" dirty="0" smtClean="0"/>
              <a:t>nd</a:t>
            </a:r>
            <a:r>
              <a:rPr lang="en-US" dirty="0" smtClean="0"/>
              <a:t> </a:t>
            </a:r>
            <a:r>
              <a:rPr lang="en-US" dirty="0" err="1" smtClean="0"/>
              <a:t>Exco</a:t>
            </a:r>
            <a:r>
              <a:rPr lang="en-US" dirty="0" smtClean="0"/>
              <a:t> Meeting</a:t>
            </a:r>
          </a:p>
          <a:p>
            <a:r>
              <a:rPr lang="en-US" dirty="0" smtClean="0"/>
              <a:t>March 2012: Vice chair attended the LTC</a:t>
            </a:r>
          </a:p>
          <a:p>
            <a:r>
              <a:rPr lang="en-US" dirty="0" smtClean="0"/>
              <a:t>April 2012: Submitted to ROS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Members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Active member – 195 (April 2012)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dirty="0" smtClean="0"/>
              <a:t>93 (April 21, 2011) </a:t>
            </a:r>
            <a:r>
              <a:rPr lang="en-US" dirty="0" smtClean="0">
                <a:sym typeface="Wingdings" pitchFamily="2" charset="2"/>
              </a:rPr>
              <a:t> 110 % increase</a:t>
            </a:r>
            <a:endParaRPr lang="en-US" dirty="0" smtClean="0"/>
          </a:p>
          <a:p>
            <a:endParaRPr lang="en-US" dirty="0"/>
          </a:p>
        </p:txBody>
      </p:sp>
      <p:graphicFrame>
        <p:nvGraphicFramePr>
          <p:cNvPr id="4" name="Chart 3"/>
          <p:cNvGraphicFramePr/>
          <p:nvPr/>
        </p:nvGraphicFramePr>
        <p:xfrm>
          <a:off x="1828800" y="2971800"/>
          <a:ext cx="5334000" cy="3581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609600"/>
            <a:ext cx="8229600" cy="1143000"/>
          </a:xfrm>
        </p:spPr>
        <p:txBody>
          <a:bodyPr/>
          <a:lstStyle/>
          <a:p>
            <a:r>
              <a:rPr lang="en-US" dirty="0" smtClean="0"/>
              <a:t>Pro Tem Executive Committee </a:t>
            </a:r>
            <a:endParaRPr lang="en-US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1219200" y="18288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122" name="Picture 2" descr="http://t2.gstatic.com/images?q=tbn:ANd9GcQb-ZPgHJjeYYAtycIL0V4i8_r5CKEWDetLxMr1aHnJmM7GzBWQmlbfTGY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524000" y="4953000"/>
            <a:ext cx="981075" cy="1304926"/>
          </a:xfrm>
          <a:prstGeom prst="rect">
            <a:avLst/>
          </a:prstGeom>
          <a:noFill/>
        </p:spPr>
      </p:pic>
      <p:pic>
        <p:nvPicPr>
          <p:cNvPr id="5124" name="Picture 4" descr="http://t2.gstatic.com/images?q=tbn:ANd9GcTs4ZTlFoEk3DiZe-Ca08TkyrrDAR5TSLOL8Sn6jfjmc7H-4Z0ErZcoTvA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810000" y="5181600"/>
            <a:ext cx="990600" cy="1247424"/>
          </a:xfrm>
          <a:prstGeom prst="rect">
            <a:avLst/>
          </a:prstGeom>
          <a:noFill/>
        </p:spPr>
      </p:pic>
      <p:pic>
        <p:nvPicPr>
          <p:cNvPr id="5126" name="Picture 6" descr="http://t0.gstatic.com/images?q=tbn:ANd9GcRMXmgJEHeBQ4mr-qhr4CUhVc9sg7s35bXtObHVn_H5NvkCGj2KLPYv8Rk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257800" y="2438400"/>
            <a:ext cx="971550" cy="1000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Way Forward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Call for Special AGM in December 2012 – brief members the progress that has been made</a:t>
            </a:r>
          </a:p>
          <a:p>
            <a:r>
              <a:rPr lang="en-US" dirty="0" smtClean="0"/>
              <a:t>Collaboration with local professional bodies</a:t>
            </a:r>
          </a:p>
          <a:p>
            <a:pPr lvl="1"/>
            <a:r>
              <a:rPr lang="en-US" dirty="0" smtClean="0"/>
              <a:t>Institute Engineers Malaysia (IEM)</a:t>
            </a:r>
          </a:p>
          <a:p>
            <a:pPr lvl="1"/>
            <a:r>
              <a:rPr lang="en-US" dirty="0" smtClean="0"/>
              <a:t>The Institute of Marine Engineering, Science &amp; Technology (</a:t>
            </a:r>
            <a:r>
              <a:rPr lang="en-US" dirty="0" err="1" smtClean="0"/>
              <a:t>IMarEST</a:t>
            </a:r>
            <a:r>
              <a:rPr lang="en-US" dirty="0" smtClean="0"/>
              <a:t>), </a:t>
            </a:r>
            <a:r>
              <a:rPr lang="en-US" dirty="0" smtClean="0"/>
              <a:t>Malaysian chapter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Section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86200"/>
            <a:ext cx="8229600" cy="1676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ASME-UTP student section</a:t>
            </a:r>
          </a:p>
          <a:p>
            <a:r>
              <a:rPr lang="en-US" dirty="0" smtClean="0"/>
              <a:t>75 members</a:t>
            </a:r>
          </a:p>
          <a:p>
            <a:r>
              <a:rPr lang="en-US" dirty="0" smtClean="0"/>
              <a:t>Advisors: Dr Mokhtar Awang, Dr Azmi Wahab</a:t>
            </a:r>
          </a:p>
          <a:p>
            <a:endParaRPr lang="en-US" dirty="0"/>
          </a:p>
        </p:txBody>
      </p:sp>
      <p:pic>
        <p:nvPicPr>
          <p:cNvPr id="1028" name="Picture 4" descr="http://a5.sphotos.ak.fbcdn.net/hphotos-ak-ash3/554505_2900920765785_1343412656_32246739_1209225896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1447800"/>
            <a:ext cx="3581400" cy="24099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ASME-UTP </a:t>
            </a:r>
            <a:r>
              <a:rPr lang="en-US" dirty="0" err="1" smtClean="0"/>
              <a:t>Facebook</a:t>
            </a:r>
            <a:endParaRPr lang="en-US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 r="8785" b="7813"/>
          <a:stretch>
            <a:fillRect/>
          </a:stretch>
        </p:blipFill>
        <p:spPr bwMode="auto">
          <a:xfrm>
            <a:off x="457200" y="1905000"/>
            <a:ext cx="79121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239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Field Trip – Gas District Cooling, UTP</a:t>
            </a:r>
            <a:endParaRPr lang="en-US" dirty="0"/>
          </a:p>
        </p:txBody>
      </p:sp>
      <p:pic>
        <p:nvPicPr>
          <p:cNvPr id="25602" name="Picture 2" descr="http://a6.sphotos.ak.fbcdn.net/hphotos-ak-snc7/419866_300224980032946_100001363386386_719349_1879029161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1" y="1703386"/>
            <a:ext cx="3505200" cy="2628901"/>
          </a:xfrm>
          <a:prstGeom prst="rect">
            <a:avLst/>
          </a:prstGeom>
          <a:noFill/>
        </p:spPr>
      </p:pic>
      <p:pic>
        <p:nvPicPr>
          <p:cNvPr id="25604" name="Picture 4" descr="http://a1.sphotos.ak.fbcdn.net/hphotos-ak-ash4/424910_304226439632800_100001363386386_728038_2078249650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2895600"/>
            <a:ext cx="5003800" cy="375285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876800" y="1676400"/>
            <a:ext cx="304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February, 25 2012</a:t>
            </a:r>
            <a:endParaRPr lang="en-US" sz="2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499</TotalTime>
  <Words>270</Words>
  <Application>Microsoft Office PowerPoint</Application>
  <PresentationFormat>On-screen Show (4:3)</PresentationFormat>
  <Paragraphs>50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7th Asia Pacific District Operating Board Meeting Seoul, South Korea April 21 - 22, 2012  Mokhtar Awang, PhD Section Chair </vt:lpstr>
      <vt:lpstr>Background</vt:lpstr>
      <vt:lpstr>Chronology</vt:lpstr>
      <vt:lpstr>Members</vt:lpstr>
      <vt:lpstr>Pro Tem Executive Committee </vt:lpstr>
      <vt:lpstr>Way Forward</vt:lpstr>
      <vt:lpstr>Student Section</vt:lpstr>
      <vt:lpstr>ASME-UTP Facebook</vt:lpstr>
      <vt:lpstr>Field Trip – Gas District Cooling, UTP</vt:lpstr>
      <vt:lpstr>Field Trip - YTL</vt:lpstr>
      <vt:lpstr>Smart UTPians Competion</vt:lpstr>
      <vt:lpstr>Slide 12</vt:lpstr>
    </vt:vector>
  </TitlesOfParts>
  <Company>PETROLEUM NASIONAL BERHAD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ASME Malaysia Section</dc:title>
  <dc:creator>PETRONAS</dc:creator>
  <cp:lastModifiedBy>Owner</cp:lastModifiedBy>
  <cp:revision>46</cp:revision>
  <dcterms:created xsi:type="dcterms:W3CDTF">2011-04-21T07:32:32Z</dcterms:created>
  <dcterms:modified xsi:type="dcterms:W3CDTF">2012-04-20T23:58:04Z</dcterms:modified>
</cp:coreProperties>
</file>